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8" r:id="rId8"/>
    <p:sldId id="263" r:id="rId9"/>
    <p:sldId id="264" r:id="rId10"/>
    <p:sldId id="265" r:id="rId11"/>
    <p:sldId id="261" r:id="rId12"/>
    <p:sldId id="262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915" y="-90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9252-C4A8-494C-9053-7045DF7C84CB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8B09-9A70-40EC-B22C-E66BEC952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9252-C4A8-494C-9053-7045DF7C84CB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8B09-9A70-40EC-B22C-E66BEC952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9252-C4A8-494C-9053-7045DF7C84CB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8B09-9A70-40EC-B22C-E66BEC952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9252-C4A8-494C-9053-7045DF7C84CB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8B09-9A70-40EC-B22C-E66BEC952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9252-C4A8-494C-9053-7045DF7C84CB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8B09-9A70-40EC-B22C-E66BEC952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9252-C4A8-494C-9053-7045DF7C84CB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8B09-9A70-40EC-B22C-E66BEC952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9252-C4A8-494C-9053-7045DF7C84CB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8B09-9A70-40EC-B22C-E66BEC952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9252-C4A8-494C-9053-7045DF7C84CB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8B09-9A70-40EC-B22C-E66BEC952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9252-C4A8-494C-9053-7045DF7C84CB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8B09-9A70-40EC-B22C-E66BEC952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9252-C4A8-494C-9053-7045DF7C84CB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8B09-9A70-40EC-B22C-E66BEC952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9252-C4A8-494C-9053-7045DF7C84CB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8B09-9A70-40EC-B22C-E66BEC952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E9252-C4A8-494C-9053-7045DF7C84CB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48B09-9A70-40EC-B22C-E66BEC9520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toshop-kopona.com/uploads/posts/2019-03/1552036880_background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340768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Осенние встречи 2019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645024"/>
            <a:ext cx="6400800" cy="105496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Начальные классы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22654" r="5023"/>
          <a:stretch>
            <a:fillRect/>
          </a:stretch>
        </p:blipFill>
        <p:spPr bwMode="auto">
          <a:xfrm>
            <a:off x="0" y="404664"/>
            <a:ext cx="9033169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6600" b="3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4563" t="6951" b="6951"/>
          <a:stretch>
            <a:fillRect/>
          </a:stretch>
        </p:blipFill>
        <p:spPr bwMode="auto">
          <a:xfrm>
            <a:off x="0" y="0"/>
            <a:ext cx="9144000" cy="691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t="19894" r="10647" b="21294"/>
          <a:stretch>
            <a:fillRect/>
          </a:stretch>
        </p:blipFill>
        <p:spPr bwMode="auto">
          <a:xfrm>
            <a:off x="0" y="620688"/>
            <a:ext cx="9144001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21" y="15316"/>
            <a:ext cx="9123579" cy="684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Home\Desktop\Функ. грамотность\IMG_20191031_10242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Desktop\Функ. грамотность\IMG_20191031_11123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19550"/>
          <a:stretch>
            <a:fillRect/>
          </a:stretch>
        </p:blipFill>
        <p:spPr bwMode="auto">
          <a:xfrm>
            <a:off x="0" y="332656"/>
            <a:ext cx="9144000" cy="6093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дежда Владимировна\Desktop\Новая папка\20191029_103406.jpg"/>
          <p:cNvPicPr>
            <a:picLocks noChangeAspect="1" noChangeArrowheads="1"/>
          </p:cNvPicPr>
          <p:nvPr/>
        </p:nvPicPr>
        <p:blipFill>
          <a:blip r:embed="rId2" cstate="print"/>
          <a:srcRect l="5113" r="5901"/>
          <a:stretch>
            <a:fillRect/>
          </a:stretch>
        </p:blipFill>
        <p:spPr bwMode="auto">
          <a:xfrm>
            <a:off x="0" y="0"/>
            <a:ext cx="92503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r="10083" b="6202"/>
          <a:stretch>
            <a:fillRect/>
          </a:stretch>
        </p:blipFill>
        <p:spPr bwMode="auto">
          <a:xfrm>
            <a:off x="0" y="0"/>
            <a:ext cx="9144000" cy="649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Осенние встречи 2019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Осенние встречи 2019</dc:title>
  <dc:creator>Надежда Владимировна</dc:creator>
  <cp:lastModifiedBy>Надежда Владимировна</cp:lastModifiedBy>
  <cp:revision>11</cp:revision>
  <dcterms:created xsi:type="dcterms:W3CDTF">2019-11-07T08:11:45Z</dcterms:created>
  <dcterms:modified xsi:type="dcterms:W3CDTF">2019-11-07T09:54:16Z</dcterms:modified>
</cp:coreProperties>
</file>