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810B2C-A13B-4CA8-AB21-FBFAC49AA424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EA855-3037-4171-AFBA-734C03192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7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befindet sich in Berlin im </a:t>
            </a:r>
            <a:r>
              <a:rPr lang="de-DE" smtClean="0"/>
              <a:t>Treptower Park.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9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Das</a:t>
            </a:r>
            <a:r>
              <a:rPr lang="de-DE" baseline="0" dirty="0" smtClean="0"/>
              <a:t> Heldendenkmal ist am Wiener </a:t>
            </a:r>
            <a:r>
              <a:rPr lang="de-DE" baseline="0" dirty="0" err="1" smtClean="0"/>
              <a:t>Schwarzenbergplatz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11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befindet sich in der Stadt </a:t>
            </a:r>
            <a:r>
              <a:rPr lang="de-DE" dirty="0" err="1" smtClean="0"/>
              <a:t>Plowdiw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06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steht in Budapest am Freiheitsplatz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65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ist in </a:t>
            </a:r>
            <a:r>
              <a:rPr lang="de-DE" dirty="0" err="1" smtClean="0"/>
              <a:t>Bucharest</a:t>
            </a:r>
            <a:r>
              <a:rPr lang="de-DE" dirty="0" smtClean="0"/>
              <a:t> im </a:t>
            </a:r>
            <a:r>
              <a:rPr lang="de-DE" dirty="0" err="1" smtClean="0"/>
              <a:t>Herestreupark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9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Es wird zum 75.Siegestag </a:t>
            </a:r>
            <a:r>
              <a:rPr lang="de-DE" dirty="0" smtClean="0"/>
              <a:t> im Mai 2020 in </a:t>
            </a:r>
            <a:r>
              <a:rPr lang="de-DE" dirty="0" err="1" smtClean="0"/>
              <a:t>Rshew</a:t>
            </a:r>
            <a:r>
              <a:rPr lang="de-DE" dirty="0" smtClean="0"/>
              <a:t> </a:t>
            </a:r>
            <a:r>
              <a:rPr lang="de-DE" dirty="0" smtClean="0"/>
              <a:t>eröffnet.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EA855-3037-4171-AFBA-734C031920C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04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9918123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9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78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9766364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31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56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70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864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4378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435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96E06D6-9D84-4FA3-8FCB-10EF252DD520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A0D5072-892E-46E2-9819-E3FF7FB0BE8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54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36BA99-22B5-48A0-8038-CCE3E6E2B3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90800" y="685800"/>
            <a:ext cx="9601200" cy="1485900"/>
          </a:xfrm>
        </p:spPr>
        <p:txBody>
          <a:bodyPr>
            <a:normAutofit/>
          </a:bodyPr>
          <a:lstStyle/>
          <a:p>
            <a:r>
              <a:rPr lang="en-GB" sz="4400" b="1" i="1" dirty="0" smtClean="0">
                <a:solidFill>
                  <a:srgbClr val="FF0000"/>
                </a:solidFill>
              </a:rPr>
              <a:t>HELDENDENKMÄLER </a:t>
            </a:r>
            <a:r>
              <a:rPr lang="en-GB" sz="4400" b="1" i="1" dirty="0">
                <a:solidFill>
                  <a:srgbClr val="FF0000"/>
                </a:solidFill>
              </a:rPr>
              <a:t>IN EUROPA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ACEE785-B01C-42D7-8906-D2D8C1458F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61969">
            <a:off x="1002932" y="1622331"/>
            <a:ext cx="3175734" cy="202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36DB77A-893A-4639-BF78-DC320EEEA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4688">
            <a:off x="998338" y="4193742"/>
            <a:ext cx="2868149" cy="194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F0E3100-675C-405F-92F0-9E0DB94F7F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184" y="3181541"/>
            <a:ext cx="2999824" cy="1687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1687C8A-081D-4B80-8696-56318F530A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7" y="1473373"/>
            <a:ext cx="3135086" cy="231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5C0E962-AD4B-4526-B2EF-32D11D62EC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935" y="4533113"/>
            <a:ext cx="3121152" cy="175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9DB81DF5-F6D0-464C-A81D-A87775260F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5350">
            <a:off x="8228515" y="1674021"/>
            <a:ext cx="3081490" cy="1918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EEF47C6-0519-417F-8F38-678837FD0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4384">
            <a:off x="9581662" y="3827519"/>
            <a:ext cx="1787951" cy="2681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85A332C-1BD7-4F3B-A6F5-12800A103C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75" y="3390646"/>
            <a:ext cx="2699625" cy="190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677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6ECFC0-E2A9-4FF1-9498-EC3DF449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526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Niemand ist vergessen, nichts </a:t>
            </a:r>
            <a:r>
              <a:rPr lang="de-DE" smtClean="0"/>
              <a:t>ist vergessen!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B19C297-1EAD-4E4E-AFFB-36C5FD3E68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3509"/>
            <a:ext cx="10515600" cy="5486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0525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E79724-5414-4708-949C-05CD8C79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40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Das Sowjetische Ehrenmal in Deutschland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12D61FA-AD1A-403B-81C3-C645E5C3F1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93509"/>
            <a:ext cx="10515600" cy="548640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19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54485C-8CC0-4552-A8FE-711CA332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>
            <a:normAutofit/>
          </a:bodyPr>
          <a:lstStyle/>
          <a:p>
            <a:r>
              <a:rPr lang="de-DE" dirty="0" smtClean="0"/>
              <a:t>Russendenkmal </a:t>
            </a:r>
            <a:r>
              <a:rPr lang="de-DE" dirty="0" smtClean="0"/>
              <a:t>in Österreich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CEBCC06-0E50-45D7-A073-DBBB45DBF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7600"/>
            <a:ext cx="10515600" cy="5506720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5358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D0EBFF-BE0B-405F-A533-872384E3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2335"/>
          </a:xfrm>
        </p:spPr>
        <p:txBody>
          <a:bodyPr>
            <a:normAutofit/>
          </a:bodyPr>
          <a:lstStyle/>
          <a:p>
            <a:r>
              <a:rPr lang="de-DE" dirty="0" smtClean="0"/>
              <a:t>Befreiungsdenkmal</a:t>
            </a:r>
            <a:r>
              <a:rPr lang="ru-RU" dirty="0"/>
              <a:t> </a:t>
            </a:r>
            <a:r>
              <a:rPr lang="ru-RU" dirty="0" smtClean="0"/>
              <a:t>«</a:t>
            </a:r>
            <a:r>
              <a:rPr lang="de-DE" dirty="0" err="1" smtClean="0"/>
              <a:t>Aljoscha</a:t>
            </a:r>
            <a:r>
              <a:rPr lang="ru-RU" dirty="0" smtClean="0"/>
              <a:t>»</a:t>
            </a:r>
            <a:r>
              <a:rPr lang="de-DE" dirty="0"/>
              <a:t>i</a:t>
            </a:r>
            <a:r>
              <a:rPr lang="de-DE" dirty="0" smtClean="0"/>
              <a:t>n Bulgarien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2D7EAFE-4877-4331-909D-A4F929A628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80160"/>
            <a:ext cx="10526699" cy="5290322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558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709794-302C-4E9F-97B3-C931E76DE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6"/>
            <a:ext cx="10634221" cy="850932"/>
          </a:xfrm>
        </p:spPr>
        <p:txBody>
          <a:bodyPr/>
          <a:lstStyle/>
          <a:p>
            <a:r>
              <a:rPr lang="de-DE" dirty="0" smtClean="0"/>
              <a:t>Denkmal für die Befreiung Ungarns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DC523EB-907C-4005-8098-0E3A681E4C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216059"/>
            <a:ext cx="10634221" cy="5418422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3894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577FB39-D385-45D2-9B0D-0524EDC9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25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Ehrenmal in Polen in Warschau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C4449972-469F-431C-81BB-5B598D7392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44339"/>
            <a:ext cx="5257800" cy="5248536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0B2134CB-958E-4750-A495-1CA890D59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244338"/>
            <a:ext cx="5181598" cy="524853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2373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106B3E-DA03-46EF-98D8-98CBE8000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9531"/>
          </a:xfrm>
        </p:spPr>
        <p:txBody>
          <a:bodyPr>
            <a:normAutofit/>
          </a:bodyPr>
          <a:lstStyle/>
          <a:p>
            <a:r>
              <a:rPr lang="de-DE" dirty="0" smtClean="0"/>
              <a:t>Ehrenmal der Sowjetsoldaten in Rumänien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A3DBD55-CCE7-41E4-88FE-DFED3A405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16059"/>
            <a:ext cx="10515600" cy="541098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51981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6CF947-32F3-4CB2-8453-ECE20047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2714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Ewiger Feuer in Moskau am Roten Platz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E8A67D9-1D69-4907-9546-87999161C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065228"/>
            <a:ext cx="10515599" cy="5427645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96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D8052B-3358-4BB9-9FDA-013B242F3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5836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Ehrenmal in Russland 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1414BFE-D689-4101-A71C-8C28D0B080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178351"/>
            <a:ext cx="10515600" cy="5314524"/>
          </a:xfrm>
          <a:prstGeom prst="rect">
            <a:avLst/>
          </a:prstGeom>
          <a:ln w="571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8642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Уголки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ppt/theme/themeOverride2.xml><?xml version="1.0" encoding="utf-8"?>
<a:themeOverride xmlns:a="http://schemas.openxmlformats.org/drawingml/2006/main">
  <a:clrScheme name="Уголки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</TotalTime>
  <Words>101</Words>
  <Application>Microsoft Office PowerPoint</Application>
  <PresentationFormat>Произвольный</PresentationFormat>
  <Paragraphs>22</Paragraphs>
  <Slides>10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Уголки</vt:lpstr>
      <vt:lpstr>HELDENDENKMÄLER IN EUROPA</vt:lpstr>
      <vt:lpstr>Das Sowjetische Ehrenmal in Deutschland</vt:lpstr>
      <vt:lpstr>Russendenkmal in Österreich </vt:lpstr>
      <vt:lpstr>Befreiungsdenkmal «Aljoscha»in Bulgarien </vt:lpstr>
      <vt:lpstr>Denkmal für die Befreiung Ungarns </vt:lpstr>
      <vt:lpstr>Ehrenmal in Polen in Warschau</vt:lpstr>
      <vt:lpstr>Ehrenmal der Sowjetsoldaten in Rumänien</vt:lpstr>
      <vt:lpstr>Ewiger Feuer in Moskau am Roten Platz</vt:lpstr>
      <vt:lpstr>Ehrenmal in Russland </vt:lpstr>
      <vt:lpstr>Niemand ist vergessen, nichts ist vergessen!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 Осипов</dc:creator>
  <cp:lastModifiedBy>NAME</cp:lastModifiedBy>
  <cp:revision>13</cp:revision>
  <dcterms:created xsi:type="dcterms:W3CDTF">2020-02-28T18:22:52Z</dcterms:created>
  <dcterms:modified xsi:type="dcterms:W3CDTF">2020-03-03T16:49:59Z</dcterms:modified>
</cp:coreProperties>
</file>