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96" r:id="rId3"/>
    <p:sldId id="257" r:id="rId4"/>
    <p:sldId id="260" r:id="rId5"/>
    <p:sldId id="259" r:id="rId6"/>
    <p:sldId id="292" r:id="rId7"/>
    <p:sldId id="261" r:id="rId8"/>
    <p:sldId id="262" r:id="rId9"/>
    <p:sldId id="265" r:id="rId10"/>
    <p:sldId id="267" r:id="rId11"/>
    <p:sldId id="266" r:id="rId12"/>
    <p:sldId id="269" r:id="rId13"/>
    <p:sldId id="258" r:id="rId14"/>
    <p:sldId id="290" r:id="rId15"/>
    <p:sldId id="271" r:id="rId16"/>
    <p:sldId id="288" r:id="rId17"/>
    <p:sldId id="273" r:id="rId18"/>
    <p:sldId id="278" r:id="rId19"/>
    <p:sldId id="277" r:id="rId20"/>
    <p:sldId id="281" r:id="rId21"/>
    <p:sldId id="279" r:id="rId22"/>
    <p:sldId id="294" r:id="rId23"/>
    <p:sldId id="295" r:id="rId24"/>
    <p:sldId id="274" r:id="rId25"/>
    <p:sldId id="275" r:id="rId26"/>
    <p:sldId id="276" r:id="rId27"/>
    <p:sldId id="298" r:id="rId28"/>
    <p:sldId id="282" r:id="rId29"/>
    <p:sldId id="283" r:id="rId30"/>
    <p:sldId id="286" r:id="rId31"/>
    <p:sldId id="289" r:id="rId32"/>
    <p:sldId id="284" r:id="rId33"/>
    <p:sldId id="29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3" autoAdjust="0"/>
    <p:restoredTop sz="92374" autoAdjust="0"/>
  </p:normalViewPr>
  <p:slideViewPr>
    <p:cSldViewPr>
      <p:cViewPr varScale="1">
        <p:scale>
          <a:sx n="68" d="100"/>
          <a:sy n="68" d="100"/>
        </p:scale>
        <p:origin x="14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1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0EEAE-7BAB-4F3A-B8FD-63427BF2DEC2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59BF3-D770-4A2E-AF83-C074F34E93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60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59BF3-D770-4A2E-AF83-C074F34E93E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582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59BF3-D770-4A2E-AF83-C074F34E93E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156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146C-DB7E-4D65-9AAF-61D816354B94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173A8A6-5952-4EEE-9A8F-6853AB5C5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146C-DB7E-4D65-9AAF-61D816354B94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A8A6-5952-4EEE-9A8F-6853AB5C5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146C-DB7E-4D65-9AAF-61D816354B94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A8A6-5952-4EEE-9A8F-6853AB5C5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146C-DB7E-4D65-9AAF-61D816354B94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173A8A6-5952-4EEE-9A8F-6853AB5C5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146C-DB7E-4D65-9AAF-61D816354B94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A8A6-5952-4EEE-9A8F-6853AB5C52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146C-DB7E-4D65-9AAF-61D816354B94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A8A6-5952-4EEE-9A8F-6853AB5C5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146C-DB7E-4D65-9AAF-61D816354B94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173A8A6-5952-4EEE-9A8F-6853AB5C52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146C-DB7E-4D65-9AAF-61D816354B94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A8A6-5952-4EEE-9A8F-6853AB5C5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146C-DB7E-4D65-9AAF-61D816354B94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A8A6-5952-4EEE-9A8F-6853AB5C5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146C-DB7E-4D65-9AAF-61D816354B94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A8A6-5952-4EEE-9A8F-6853AB5C5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146C-DB7E-4D65-9AAF-61D816354B94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3A8A6-5952-4EEE-9A8F-6853AB5C52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2D2146C-DB7E-4D65-9AAF-61D816354B94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73A8A6-5952-4EEE-9A8F-6853AB5C52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2120" y="3285741"/>
            <a:ext cx="8458200" cy="1222375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Zum</a:t>
            </a:r>
            <a:r>
              <a:rPr lang="en-US" sz="44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4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75</a:t>
            </a:r>
            <a:r>
              <a:rPr lang="en-US" sz="44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en-US" sz="44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Jahrestag</a:t>
            </a:r>
            <a:r>
              <a:rPr lang="en-US" sz="44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des Sieges </a:t>
            </a:r>
            <a:r>
              <a:rPr lang="en-US" sz="44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im</a:t>
            </a:r>
            <a:r>
              <a:rPr lang="en-US" sz="44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zweiten</a:t>
            </a:r>
            <a:r>
              <a:rPr lang="en-US" sz="44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i="1" cap="none" dirty="0" err="1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</a:t>
            </a:r>
            <a:r>
              <a:rPr lang="en-US" sz="44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ro</a:t>
            </a:r>
            <a:r>
              <a:rPr lang="el-GR" sz="44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β</a:t>
            </a:r>
            <a:r>
              <a:rPr lang="en-US" sz="44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en </a:t>
            </a:r>
            <a:r>
              <a:rPr lang="en-US" sz="44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Vaterländischen</a:t>
            </a:r>
            <a:r>
              <a:rPr lang="en-US" sz="44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i="1" cap="none" dirty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</a:t>
            </a:r>
            <a:r>
              <a:rPr lang="en-US" sz="44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rieg</a:t>
            </a:r>
            <a:endParaRPr lang="ru-RU" sz="4400" b="1" i="1" cap="none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 descr="oe_2059c5a3d4674fd5abd6da555926695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60648"/>
            <a:ext cx="7715304" cy="301085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www.urokiistorii.ru/sites/all/files/image/books/littell/ko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18" y="1196752"/>
            <a:ext cx="5280587" cy="396044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0"/>
            <a:ext cx="6281207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400" b="1" i="1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Hinrichtung</a:t>
            </a:r>
            <a:r>
              <a:rPr lang="en-US" sz="54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von </a:t>
            </a:r>
            <a:r>
              <a:rPr lang="en-US" sz="5400" b="1" i="1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Soja</a:t>
            </a:r>
            <a:endParaRPr lang="ru-RU" sz="5400" b="1" i="1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73" y="2037196"/>
            <a:ext cx="3313162" cy="482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877272"/>
            <a:ext cx="9144000" cy="8382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Lara </a:t>
            </a:r>
            <a:r>
              <a:rPr lang="en-US" sz="54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Michejenko</a:t>
            </a:r>
            <a:endParaRPr lang="ru-RU" sz="5400" b="1" i="1" cap="none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6626" name="Picture 2" descr="http://tineydgers.at.ua/_pu/0/85136500.jpg"/>
          <p:cNvPicPr>
            <a:picLocks noChangeAspect="1" noChangeArrowheads="1"/>
          </p:cNvPicPr>
          <p:nvPr/>
        </p:nvPicPr>
        <p:blipFill>
          <a:blip r:embed="rId2"/>
          <a:srcRect b="4147"/>
          <a:stretch>
            <a:fillRect/>
          </a:stretch>
        </p:blipFill>
        <p:spPr bwMode="auto">
          <a:xfrm>
            <a:off x="1357290" y="142852"/>
            <a:ext cx="6286544" cy="5693891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789482"/>
            <a:ext cx="8686800" cy="1000108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Laras</a:t>
            </a:r>
            <a:r>
              <a:rPr lang="en-US" sz="44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44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Denkmal</a:t>
            </a:r>
            <a:r>
              <a:rPr lang="en-US" sz="44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 in </a:t>
            </a:r>
            <a:r>
              <a:rPr lang="en-US" sz="44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Hotjkowo</a:t>
            </a:r>
            <a:endParaRPr lang="ru-RU" sz="4400" b="1" i="1" cap="none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5602" name="Picture 2" descr="http://zagorsk.ru/tmp/news/20110809-KhotkovoMiheenko-1.jpg"/>
          <p:cNvPicPr>
            <a:picLocks noChangeAspect="1" noChangeArrowheads="1"/>
          </p:cNvPicPr>
          <p:nvPr/>
        </p:nvPicPr>
        <p:blipFill>
          <a:blip r:embed="rId2"/>
          <a:srcRect l="17544" t="13158" r="15789" b="19737"/>
          <a:stretch>
            <a:fillRect/>
          </a:stretch>
        </p:blipFill>
        <p:spPr bwMode="auto">
          <a:xfrm>
            <a:off x="2285984" y="214290"/>
            <a:ext cx="4357718" cy="570376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gazeta.lv/images/0(3).jpg"/>
          <p:cNvPicPr>
            <a:picLocks noChangeAspect="1" noChangeArrowheads="1"/>
          </p:cNvPicPr>
          <p:nvPr/>
        </p:nvPicPr>
        <p:blipFill>
          <a:blip r:embed="rId2"/>
          <a:srcRect l="3907" r="3108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301203.vkontakte.ru/u7252583/-14/x_f1325dbd.jpg"/>
          <p:cNvPicPr>
            <a:picLocks noChangeAspect="1" noChangeArrowheads="1"/>
          </p:cNvPicPr>
          <p:nvPr/>
        </p:nvPicPr>
        <p:blipFill>
          <a:blip r:embed="rId4"/>
          <a:srcRect l="3821" r="1656"/>
          <a:stretch>
            <a:fillRect/>
          </a:stretch>
        </p:blipFill>
        <p:spPr bwMode="auto">
          <a:xfrm>
            <a:off x="0" y="0"/>
            <a:ext cx="9174682" cy="6858000"/>
          </a:xfrm>
          <a:prstGeom prst="rect">
            <a:avLst/>
          </a:prstGeom>
          <a:noFill/>
        </p:spPr>
      </p:pic>
      <p:pic>
        <p:nvPicPr>
          <p:cNvPr id="2" name="Жди меня..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305.80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068960"/>
            <a:ext cx="4248472" cy="3108638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scyths.clan.su/_fr/19/8929464.gif"/>
          <p:cNvPicPr>
            <a:picLocks noChangeAspect="1" noChangeArrowheads="1"/>
          </p:cNvPicPr>
          <p:nvPr/>
        </p:nvPicPr>
        <p:blipFill>
          <a:blip r:embed="rId2"/>
          <a:srcRect t="10256" b="6410"/>
          <a:stretch>
            <a:fillRect/>
          </a:stretch>
        </p:blipFill>
        <p:spPr bwMode="auto">
          <a:xfrm>
            <a:off x="541206" y="116632"/>
            <a:ext cx="8215370" cy="560242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01997" y="5719059"/>
            <a:ext cx="5549917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4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Die  </a:t>
            </a:r>
            <a:r>
              <a:rPr lang="en-US" sz="5400" b="1" i="1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Weiße</a:t>
            </a:r>
            <a:r>
              <a:rPr lang="en-US" sz="54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 Rose</a:t>
            </a:r>
            <a:endParaRPr lang="ru-RU" sz="5400" b="1" i="1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wz-newsline.de/polopoly_fs/1.29675.1289831269!/httpImage/onlineImage.jpeg_gen/derivatives/landscape_550/onlineImage.jpeg"/>
          <p:cNvPicPr>
            <a:picLocks noChangeAspect="1" noChangeArrowheads="1"/>
          </p:cNvPicPr>
          <p:nvPr/>
        </p:nvPicPr>
        <p:blipFill>
          <a:blip r:embed="rId2"/>
          <a:srcRect b="4878"/>
          <a:stretch>
            <a:fillRect/>
          </a:stretch>
        </p:blipFill>
        <p:spPr bwMode="auto">
          <a:xfrm>
            <a:off x="571472" y="1142984"/>
            <a:ext cx="8177258" cy="55721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929190" y="0"/>
            <a:ext cx="3812262" cy="107721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AT" sz="32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Sophia </a:t>
            </a:r>
            <a:endParaRPr lang="ru-RU" sz="3200" b="1" i="1" dirty="0" smtClean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de-AT" sz="32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Magdalena Scholl</a:t>
            </a:r>
            <a:endParaRPr lang="ru-RU" sz="3200" b="1" i="1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272212"/>
            <a:ext cx="250260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Hans Scholl</a:t>
            </a:r>
            <a:endParaRPr lang="ru-RU" sz="3600" b="1" i="1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2285992"/>
            <a:ext cx="4686304" cy="185738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b="1" i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Bodendenkmal für die „Weiße Rose“ vor der LMU</a:t>
            </a:r>
            <a:r>
              <a:rPr lang="ru-RU" sz="4000" b="1" i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de-AT" sz="4000" b="1" i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Ludwig-Maximilians-Universität</a:t>
            </a:r>
            <a:r>
              <a:rPr lang="ru-RU" sz="4000" b="1" i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)</a:t>
            </a:r>
            <a:r>
              <a:rPr lang="de-DE" sz="4000" b="1" i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München</a:t>
            </a:r>
            <a:endParaRPr lang="ru-RU" b="1" i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7410" name="Picture 2" descr="http://img293.imageshack.us/img293/3403/sophieschollmemorialgl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74009"/>
            <a:ext cx="3987674" cy="568399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796908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AT" sz="48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Auschwitz II-Birkenau</a:t>
            </a:r>
            <a:br>
              <a:rPr lang="de-AT" sz="48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</a:br>
            <a:endParaRPr lang="ru-RU" sz="4800" b="1" i="1" cap="none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5842" name="Picture 2" descr="File:Auschwitz II-Birkenau (main ga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336" y="1124744"/>
            <a:ext cx="8952664" cy="4071966"/>
          </a:xfrm>
          <a:prstGeom prst="roundRect">
            <a:avLst>
              <a:gd name="adj" fmla="val 2181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4500570"/>
            <a:ext cx="4143372" cy="1643074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Сохранившиеся печи </a:t>
            </a:r>
            <a:r>
              <a:rPr lang="ru-RU" sz="32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низкопропускного</a:t>
            </a:r>
            <a:r>
              <a:rPr lang="ru-RU" sz="32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 крематория. </a:t>
            </a:r>
            <a:r>
              <a:rPr lang="ru-RU" sz="32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Аушвиц</a:t>
            </a:r>
            <a:r>
              <a:rPr lang="ru-RU" sz="32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 1</a:t>
            </a:r>
            <a:endParaRPr lang="ru-RU" sz="3200" b="1" i="1" cap="none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4820" name="Picture 4" descr="http://content.foto.mail.ru/mail/ritari99/_answers/i-1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266849">
            <a:off x="4035056" y="316497"/>
            <a:ext cx="4881597" cy="36611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4818" name="Picture 2" descr="http://dlm6.meta.ua/pic/0/53/196/L_gXbcbR1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60675">
            <a:off x="270612" y="2808427"/>
            <a:ext cx="4877842" cy="32750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b="1" i="1" cap="none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Niemand</a:t>
            </a:r>
            <a:r>
              <a:rPr lang="en-US" sz="4000" b="1" i="1" cap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und </a:t>
            </a:r>
            <a:r>
              <a:rPr lang="en-US" sz="4000" b="1" i="1" cap="none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Nichts</a:t>
            </a:r>
            <a:r>
              <a:rPr lang="en-US" sz="4000" b="1" i="1" cap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en-US" sz="4000" b="1" i="1" cap="none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ist</a:t>
            </a:r>
            <a:r>
              <a:rPr lang="en-US" sz="4000" b="1" i="1" cap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en-US" sz="4000" b="1" i="1" cap="none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vergessen</a:t>
            </a:r>
            <a:r>
              <a:rPr lang="en-US" sz="4000" b="1" i="1" cap="none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!</a:t>
            </a:r>
            <a:endParaRPr lang="ru-RU" sz="40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8515672" cy="457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3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765" y="5661248"/>
            <a:ext cx="8686800" cy="8382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AT" sz="48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KZ </a:t>
            </a:r>
            <a:r>
              <a:rPr lang="de-AT" sz="48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Ravensbrück</a:t>
            </a:r>
            <a:r>
              <a:rPr lang="de-AT" sz="48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 </a:t>
            </a:r>
            <a:r>
              <a:rPr lang="de-AT" sz="48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f</a:t>
            </a:r>
            <a:r>
              <a:rPr lang="de-AT" sz="48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Calibri"/>
              </a:rPr>
              <a:t>ȕr</a:t>
            </a:r>
            <a:r>
              <a:rPr lang="de-AT" sz="48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Calibri"/>
              </a:rPr>
              <a:t> Frauen</a:t>
            </a:r>
            <a:endParaRPr lang="ru-RU" sz="4800" b="1" cap="none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pic>
        <p:nvPicPr>
          <p:cNvPr id="2050" name="Picture 2" descr="File:Ravensbrück Frauenlager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8623283" cy="364333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Женщины-заключённые на строительстве лагеря Равенсбрюк</a:t>
            </a:r>
            <a:endParaRPr lang="ru-RU" b="1" i="1" cap="none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 descr="File:Bundesarchiv Bild 183-1985-0417-15, Ravensbrück, Konzentrationslag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85860"/>
            <a:ext cx="8168468" cy="5319716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87_big.jpg"/>
          <p:cNvPicPr>
            <a:picLocks noChangeAspect="1"/>
          </p:cNvPicPr>
          <p:nvPr/>
        </p:nvPicPr>
        <p:blipFill>
          <a:blip r:embed="rId3"/>
          <a:srcRect l="1105" t="2325" r="1569"/>
          <a:stretch>
            <a:fillRect/>
          </a:stretch>
        </p:blipFill>
        <p:spPr>
          <a:xfrm>
            <a:off x="142844" y="142852"/>
            <a:ext cx="8858278" cy="60007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0298" y="6027003"/>
            <a:ext cx="426552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de-AT" sz="48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KZ Buchenwald</a:t>
            </a:r>
            <a:endParaRPr lang="ru-RU" sz="4800" b="1" i="1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6813937_buhenvald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0"/>
            <a:ext cx="8228656" cy="55506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643578"/>
            <a:ext cx="914400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28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Buchenwald-Denkmal im Gedenken an die Selbstbefreiung der Häftlinge des KZ Buchenwald am 11. April 1945</a:t>
            </a:r>
            <a:endParaRPr lang="ru-RU" sz="2800" b="1" i="1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 магомед- бухенвальд (обрезаная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7971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/>
    </mc:Choice>
    <mc:Fallback xmlns=""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544" y="5715000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«</a:t>
            </a:r>
            <a:r>
              <a:rPr lang="en-US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JEDEM DAS SEINE(</a:t>
            </a:r>
            <a:r>
              <a:rPr lang="ru-RU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Каждому своё</a:t>
            </a:r>
            <a:r>
              <a:rPr lang="en-US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)</a:t>
            </a:r>
            <a:r>
              <a:rPr lang="ru-RU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» </a:t>
            </a:r>
            <a:r>
              <a:rPr lang="en-US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am </a:t>
            </a:r>
            <a:r>
              <a:rPr lang="en-US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Eingang</a:t>
            </a:r>
            <a:r>
              <a:rPr lang="en-US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zum</a:t>
            </a:r>
            <a:r>
              <a:rPr lang="en-US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ehemaligen</a:t>
            </a:r>
            <a:r>
              <a:rPr lang="en-US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 Lager</a:t>
            </a:r>
            <a:endParaRPr lang="ru-RU" b="1" i="1" cap="none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1746" name="Picture 2" descr="File:Jedemdasse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88639"/>
            <a:ext cx="7704856" cy="548286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9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928694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Освобождённые узники Бухенвальда,13 апреля 1945 года</a:t>
            </a:r>
            <a:endParaRPr lang="ru-RU" sz="3600" b="1" i="1" cap="none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2770" name="Picture 2" descr="File:Buchenwald Slave Laborers Liber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183296"/>
            <a:ext cx="6715172" cy="545210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65403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Отгрузка трупов</a:t>
            </a:r>
            <a:endParaRPr lang="ru-RU" sz="4400" b="1" i="1" cap="none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3794" name="Picture 2" descr="File:Buchenwald corpse trailer ww2-181.jpg"/>
          <p:cNvPicPr>
            <a:picLocks noChangeAspect="1" noChangeArrowheads="1"/>
          </p:cNvPicPr>
          <p:nvPr/>
        </p:nvPicPr>
        <p:blipFill>
          <a:blip r:embed="rId2"/>
          <a:srcRect b="4999"/>
          <a:stretch>
            <a:fillRect/>
          </a:stretch>
        </p:blipFill>
        <p:spPr bwMode="auto">
          <a:xfrm>
            <a:off x="1142976" y="1071546"/>
            <a:ext cx="6943727" cy="5662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12656"/>
            <a:ext cx="5616624" cy="838200"/>
          </a:xfrm>
        </p:spPr>
        <p:txBody>
          <a:bodyPr>
            <a:normAutofit/>
          </a:bodyPr>
          <a:lstStyle/>
          <a:p>
            <a:r>
              <a:rPr lang="en-US" b="1" i="1" cap="none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Wir</a:t>
            </a:r>
            <a:r>
              <a:rPr lang="en-US" b="1" i="1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cap="none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</a:t>
            </a:r>
            <a:r>
              <a:rPr lang="en-US" b="1" i="1" cap="none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ollen</a:t>
            </a:r>
            <a:r>
              <a:rPr lang="en-US" b="1" i="1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cap="none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keinen</a:t>
            </a:r>
            <a:r>
              <a:rPr lang="en-US" b="1" i="1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K</a:t>
            </a:r>
            <a:r>
              <a:rPr lang="en-US" b="1" i="1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rieg! </a:t>
            </a:r>
            <a:endParaRPr lang="ru-RU" b="1" i="1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User\Рабочий стол\моя папка\WP_20150316_001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493" y="1250856"/>
            <a:ext cx="7839414" cy="5483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7693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://img12.nnm.ru/9/4/c/3/a/df33db1230a72c1ff8e7d6a79a5.jpg"/>
          <p:cNvPicPr>
            <a:picLocks noChangeAspect="1" noChangeArrowheads="1"/>
          </p:cNvPicPr>
          <p:nvPr/>
        </p:nvPicPr>
        <p:blipFill>
          <a:blip r:embed="rId2"/>
          <a:srcRect t="3483" b="3637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0"/>
            <a:ext cx="8100392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4400" b="1" i="1" dirty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Die rote Fahne ist ü</a:t>
            </a:r>
            <a:r>
              <a:rPr lang="de-DE" sz="44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ber </a:t>
            </a:r>
            <a:r>
              <a:rPr lang="de-DE" sz="4400" b="1" i="1" dirty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dem </a:t>
            </a:r>
          </a:p>
          <a:p>
            <a:pPr algn="ctr"/>
            <a:r>
              <a:rPr lang="de-DE" sz="4400" b="1" i="1" dirty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Reichstag gehisst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ic.pics.livejournal.com/patrik1990/29120467/64922/64922_original.jpg"/>
          <p:cNvPicPr>
            <a:picLocks noChangeAspect="1" noChangeArrowheads="1"/>
          </p:cNvPicPr>
          <p:nvPr/>
        </p:nvPicPr>
        <p:blipFill rotWithShape="1">
          <a:blip r:embed="rId2"/>
          <a:srcRect l="5169" t="11563" r="628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bookmix.ru/groups/img/groups_1338375002.jpg"/>
          <p:cNvPicPr>
            <a:picLocks noChangeAspect="1" noChangeArrowheads="1"/>
          </p:cNvPicPr>
          <p:nvPr/>
        </p:nvPicPr>
        <p:blipFill>
          <a:blip r:embed="rId4"/>
          <a:srcRect t="2174" b="2174"/>
          <a:stretch>
            <a:fillRect/>
          </a:stretch>
        </p:blipFill>
        <p:spPr bwMode="auto">
          <a:xfrm>
            <a:off x="2000232" y="142852"/>
            <a:ext cx="5143536" cy="6572296"/>
          </a:xfrm>
          <a:prstGeom prst="rect">
            <a:avLst/>
          </a:prstGeom>
          <a:noFill/>
        </p:spPr>
      </p:pic>
      <p:pic>
        <p:nvPicPr>
          <p:cNvPr id="3" name="Вставай страна огромна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8092"/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3573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39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img120.imageshack.us/img120/6736/1gg1.jpg"/>
          <p:cNvPicPr>
            <a:picLocks noChangeAspect="1" noChangeArrowheads="1"/>
          </p:cNvPicPr>
          <p:nvPr/>
        </p:nvPicPr>
        <p:blipFill rotWithShape="1">
          <a:blip r:embed="rId2"/>
          <a:srcRect l="-1" t="14701" r="16686"/>
          <a:stretch/>
        </p:blipFill>
        <p:spPr bwMode="auto">
          <a:xfrm>
            <a:off x="-1" y="-2309"/>
            <a:ext cx="9144001" cy="685207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85242" y="5526324"/>
            <a:ext cx="7981287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Das </a:t>
            </a:r>
            <a:r>
              <a:rPr lang="en-US" sz="4000" b="1" i="1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Ehrenmal</a:t>
            </a:r>
            <a:r>
              <a:rPr lang="en-US" sz="40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i="1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dem</a:t>
            </a:r>
            <a:r>
              <a:rPr lang="en-US" sz="40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i="1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Sowjetsoldaten</a:t>
            </a:r>
            <a:r>
              <a:rPr lang="en-US" sz="40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en-US" sz="4000" b="1" i="1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mit</a:t>
            </a:r>
            <a:r>
              <a:rPr lang="en-US" sz="40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i="1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einem</a:t>
            </a:r>
            <a:r>
              <a:rPr lang="en-US" sz="40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M</a:t>
            </a:r>
            <a:r>
              <a:rPr lang="ru-RU" sz="40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ӓ</a:t>
            </a:r>
            <a:r>
              <a:rPr lang="en-US" sz="4000" b="1" i="1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dchen</a:t>
            </a:r>
            <a:r>
              <a:rPr lang="en-US" sz="40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i="1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im</a:t>
            </a:r>
            <a:r>
              <a:rPr lang="en-US" sz="40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Arm</a:t>
            </a:r>
            <a:endParaRPr lang="ru-RU" sz="4000" b="1" i="1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ic.playcast.ru/uploads/2008/10/14/704865.jpg"/>
          <p:cNvPicPr>
            <a:picLocks noChangeAspect="1" noChangeArrowheads="1"/>
          </p:cNvPicPr>
          <p:nvPr/>
        </p:nvPicPr>
        <p:blipFill>
          <a:blip r:embed="rId2"/>
          <a:srcRect t="33333"/>
          <a:stretch>
            <a:fillRect/>
          </a:stretch>
        </p:blipFill>
        <p:spPr bwMode="auto">
          <a:xfrm>
            <a:off x="428596" y="1571612"/>
            <a:ext cx="8286733" cy="414340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mg1.liveinternet.ru/images/attach/c/2/74/724/74724689_leto6.jpg"/>
          <p:cNvPicPr>
            <a:picLocks noChangeAspect="1" noChangeArrowheads="1"/>
          </p:cNvPicPr>
          <p:nvPr/>
        </p:nvPicPr>
        <p:blipFill>
          <a:blip r:embed="rId4"/>
          <a:srcRect l="4629" r="35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00694" y="0"/>
            <a:ext cx="3127779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i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Katjuscha</a:t>
            </a:r>
            <a:endParaRPr lang="ru-RU" sz="4800" b="1" i="1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" name="Катюша(мину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01.chitalnya.ru/upload/451/98315937537699.gif"/>
          <p:cNvPicPr>
            <a:picLocks noChangeAspect="1" noChangeArrowheads="1"/>
          </p:cNvPicPr>
          <p:nvPr/>
        </p:nvPicPr>
        <p:blipFill>
          <a:blip r:embed="rId4"/>
          <a:srcRect l="2342" t="6224"/>
          <a:stretch>
            <a:fillRect/>
          </a:stretch>
        </p:blipFill>
        <p:spPr bwMode="auto">
          <a:xfrm>
            <a:off x="0" y="0"/>
            <a:ext cx="9150654" cy="6850402"/>
          </a:xfrm>
          <a:prstGeom prst="rect">
            <a:avLst/>
          </a:prstGeom>
          <a:noFill/>
        </p:spPr>
      </p:pic>
      <p:pic>
        <p:nvPicPr>
          <p:cNvPr id="2" name="voyennyye-pesni-vstavay-strana-ogromnaya_(muztr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00" end="169056.8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14:gallery dir="l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2857496"/>
            <a:ext cx="3848096" cy="71438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Alexandr</a:t>
            </a:r>
            <a:r>
              <a:rPr lang="en-US" sz="44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44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Matrossow</a:t>
            </a:r>
            <a:r>
              <a:rPr lang="en-US" sz="44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 – der Held der </a:t>
            </a:r>
            <a:r>
              <a:rPr lang="en-US" sz="44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Sowjetunion</a:t>
            </a:r>
            <a:endParaRPr lang="ru-RU" sz="4400" b="1" i="1" cap="none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194" name="Picture 2" descr="http://starlifer.com/uploads/posts/2010-10/1285967995_Geroi_Velikoiy_Otechestvennoiy_voiyny_29_fotografiiy_1.jpg"/>
          <p:cNvPicPr>
            <a:picLocks noChangeAspect="1" noChangeArrowheads="1"/>
          </p:cNvPicPr>
          <p:nvPr/>
        </p:nvPicPr>
        <p:blipFill>
          <a:blip r:embed="rId3"/>
          <a:srcRect t="3307" r="6999" b="13541"/>
          <a:stretch>
            <a:fillRect/>
          </a:stretch>
        </p:blipFill>
        <p:spPr bwMode="auto">
          <a:xfrm>
            <a:off x="428596" y="285728"/>
            <a:ext cx="3857652" cy="628654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019800"/>
            <a:ext cx="8686800" cy="8382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Denkmal</a:t>
            </a:r>
            <a:r>
              <a:rPr lang="en-US" sz="4800" b="1" i="1" cap="none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von A. </a:t>
            </a:r>
            <a:r>
              <a:rPr lang="en-US" sz="4800" b="1" i="1" cap="none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Matrossow</a:t>
            </a:r>
            <a:endParaRPr lang="ru-RU" sz="4800" b="1" i="1" cap="none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 descr="77_big.jpg"/>
          <p:cNvPicPr>
            <a:picLocks noChangeAspect="1"/>
          </p:cNvPicPr>
          <p:nvPr/>
        </p:nvPicPr>
        <p:blipFill>
          <a:blip r:embed="rId2"/>
          <a:srcRect t="14151" b="3302"/>
          <a:stretch>
            <a:fillRect/>
          </a:stretch>
        </p:blipFill>
        <p:spPr>
          <a:xfrm>
            <a:off x="142844" y="142852"/>
            <a:ext cx="8872596" cy="57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491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stat17.privet.ru/lr/0913fc0cc982474b037f776f92d0e48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934670"/>
            <a:ext cx="713580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4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Die Frauen </a:t>
            </a:r>
            <a:r>
              <a:rPr lang="en-US" sz="5400" b="1" i="1" dirty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a</a:t>
            </a:r>
            <a:r>
              <a:rPr lang="en-US" sz="54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n der Front</a:t>
            </a:r>
            <a:endParaRPr lang="ru-RU" sz="5400" b="1" i="1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s56.radikal.ru/i153/1007/54/3f88a07f6814t.jpg"/>
          <p:cNvPicPr>
            <a:picLocks noChangeAspect="1" noChangeArrowheads="1"/>
          </p:cNvPicPr>
          <p:nvPr/>
        </p:nvPicPr>
        <p:blipFill>
          <a:blip r:embed="rId2"/>
          <a:srcRect b="4754"/>
          <a:stretch>
            <a:fillRect/>
          </a:stretch>
        </p:blipFill>
        <p:spPr bwMode="auto">
          <a:xfrm rot="261504">
            <a:off x="114562" y="175190"/>
            <a:ext cx="5723642" cy="3843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2" name="Picture 6" descr="http://www.screen.ru/techno/2010/womanInwar/image000.jpg"/>
          <p:cNvPicPr>
            <a:picLocks noChangeAspect="1" noChangeArrowheads="1"/>
          </p:cNvPicPr>
          <p:nvPr/>
        </p:nvPicPr>
        <p:blipFill>
          <a:blip r:embed="rId3">
            <a:lum bright="20000" contrast="30000"/>
          </a:blip>
          <a:srcRect/>
          <a:stretch>
            <a:fillRect/>
          </a:stretch>
        </p:blipFill>
        <p:spPr bwMode="auto">
          <a:xfrm rot="21406331">
            <a:off x="3734102" y="3064177"/>
            <a:ext cx="5311431" cy="364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572100" y="1000108"/>
            <a:ext cx="35719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Die Frauen </a:t>
            </a:r>
          </a:p>
          <a:p>
            <a:pPr algn="ctr"/>
            <a:r>
              <a:rPr lang="en-US" sz="4000" b="1" i="1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stellen</a:t>
            </a:r>
            <a:endParaRPr lang="en-US" sz="4000" b="1" i="1" dirty="0" smtClean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  <a:p>
            <a:pPr algn="ctr"/>
            <a:r>
              <a:rPr lang="en-US" sz="40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die </a:t>
            </a:r>
            <a:r>
              <a:rPr lang="en-US" sz="4000" b="1" i="1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Waffen</a:t>
            </a:r>
            <a:r>
              <a:rPr lang="en-US" sz="4000" b="1" i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her</a:t>
            </a:r>
            <a:endParaRPr lang="ru-RU" sz="4000" b="1" i="1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ruzamuseum.ru/sites/default/files/images/10092013/zo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286280" cy="6434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601579" y="2000240"/>
            <a:ext cx="4514376" cy="25545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i="1" spc="-300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Soja</a:t>
            </a:r>
            <a:r>
              <a:rPr lang="en-US" sz="4000" b="1" i="1" spc="-30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 </a:t>
            </a:r>
          </a:p>
          <a:p>
            <a:pPr algn="ctr"/>
            <a:r>
              <a:rPr lang="en-US" sz="4000" b="1" i="1" spc="-300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Kosmodemjanskaja</a:t>
            </a:r>
            <a:endParaRPr lang="en-US" sz="4000" b="1" i="1" spc="-300" dirty="0" smtClean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en-US" sz="4000" b="1" i="1" spc="-30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 – die </a:t>
            </a:r>
            <a:r>
              <a:rPr lang="en-US" sz="4000" b="1" i="1" spc="-300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Heldin</a:t>
            </a:r>
            <a:r>
              <a:rPr lang="en-US" sz="4000" b="1" i="1" spc="-30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 der </a:t>
            </a:r>
          </a:p>
          <a:p>
            <a:pPr algn="ctr"/>
            <a:r>
              <a:rPr lang="en-US" sz="4000" b="1" i="1" spc="-300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Sowjetunion</a:t>
            </a:r>
            <a:endParaRPr lang="ru-RU" sz="4000" b="1" i="1" spc="-300" dirty="0">
              <a:ln w="11430">
                <a:solidFill>
                  <a:schemeClr val="tx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620</TotalTime>
  <Words>158</Words>
  <Application>Microsoft Office PowerPoint</Application>
  <PresentationFormat>Экран (4:3)</PresentationFormat>
  <Paragraphs>37</Paragraphs>
  <Slides>33</Slides>
  <Notes>2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Calibri</vt:lpstr>
      <vt:lpstr>Century Gothic</vt:lpstr>
      <vt:lpstr>Franklin Gothic Book</vt:lpstr>
      <vt:lpstr>Franklin Gothic Medium</vt:lpstr>
      <vt:lpstr>Times New Roman</vt:lpstr>
      <vt:lpstr>Wingdings 2</vt:lpstr>
      <vt:lpstr>Трек</vt:lpstr>
      <vt:lpstr>Zum 75. Jahrestag des Sieges im zweiten Groβen Vaterländischen Krieg</vt:lpstr>
      <vt:lpstr>Niemand und Nichts ist vergessen!</vt:lpstr>
      <vt:lpstr>Презентация PowerPoint</vt:lpstr>
      <vt:lpstr>Презентация PowerPoint</vt:lpstr>
      <vt:lpstr>Alexandr Matrossow – der Held der Sowjetunion</vt:lpstr>
      <vt:lpstr>Denkmal von A. Matrossow</vt:lpstr>
      <vt:lpstr>Презентация PowerPoint</vt:lpstr>
      <vt:lpstr>Презентация PowerPoint</vt:lpstr>
      <vt:lpstr>Презентация PowerPoint</vt:lpstr>
      <vt:lpstr>Презентация PowerPoint</vt:lpstr>
      <vt:lpstr>Lara Michejenko</vt:lpstr>
      <vt:lpstr>Laras Denkmal in Hotjkowo</vt:lpstr>
      <vt:lpstr>Презентация PowerPoint</vt:lpstr>
      <vt:lpstr>Презентация PowerPoint</vt:lpstr>
      <vt:lpstr>Презентация PowerPoint</vt:lpstr>
      <vt:lpstr>Презентация PowerPoint</vt:lpstr>
      <vt:lpstr>Bodendenkmal für die „Weiße Rose“ vor der LMU(Ludwig-Maximilians-Universität) München</vt:lpstr>
      <vt:lpstr>Auschwitz II-Birkenau </vt:lpstr>
      <vt:lpstr>Сохранившиеся печи низкопропускного крематория. Аушвиц 1</vt:lpstr>
      <vt:lpstr>KZ Ravensbrück fȕr Frauen</vt:lpstr>
      <vt:lpstr>Женщины-заключённые на строительстве лагеря Равенсбрюк</vt:lpstr>
      <vt:lpstr>Презентация PowerPoint</vt:lpstr>
      <vt:lpstr>Презентация PowerPoint</vt:lpstr>
      <vt:lpstr>«JEDEM DAS SEINE(Каждому своё)» am Eingang zum ehemaligen Lager</vt:lpstr>
      <vt:lpstr>Освобождённые узники Бухенвальда,13 апреля 1945 года</vt:lpstr>
      <vt:lpstr>Отгрузка трупов</vt:lpstr>
      <vt:lpstr>Wir wollen keinen Krieg!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АСОШ</cp:lastModifiedBy>
  <cp:revision>82</cp:revision>
  <dcterms:created xsi:type="dcterms:W3CDTF">2014-04-15T14:00:39Z</dcterms:created>
  <dcterms:modified xsi:type="dcterms:W3CDTF">2020-02-26T10:20:42Z</dcterms:modified>
</cp:coreProperties>
</file>