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7" r:id="rId3"/>
    <p:sldId id="260" r:id="rId4"/>
    <p:sldId id="265" r:id="rId5"/>
    <p:sldId id="262" r:id="rId6"/>
    <p:sldId id="263" r:id="rId7"/>
    <p:sldId id="264" r:id="rId8"/>
    <p:sldId id="259" r:id="rId9"/>
    <p:sldId id="268" r:id="rId10"/>
    <p:sldId id="280" r:id="rId11"/>
    <p:sldId id="266" r:id="rId12"/>
    <p:sldId id="269" r:id="rId13"/>
    <p:sldId id="270" r:id="rId14"/>
    <p:sldId id="284" r:id="rId15"/>
    <p:sldId id="271" r:id="rId16"/>
    <p:sldId id="272" r:id="rId17"/>
    <p:sldId id="273" r:id="rId18"/>
    <p:sldId id="274" r:id="rId19"/>
    <p:sldId id="275" r:id="rId20"/>
    <p:sldId id="276" r:id="rId21"/>
    <p:sldId id="261" r:id="rId22"/>
    <p:sldId id="277" r:id="rId23"/>
    <p:sldId id="279" r:id="rId24"/>
    <p:sldId id="281" r:id="rId25"/>
    <p:sldId id="282" r:id="rId26"/>
    <p:sldId id="283" r:id="rId27"/>
    <p:sldId id="28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2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46" autoAdjust="0"/>
    <p:restoredTop sz="94660"/>
  </p:normalViewPr>
  <p:slideViewPr>
    <p:cSldViewPr>
      <p:cViewPr>
        <p:scale>
          <a:sx n="30" d="100"/>
          <a:sy n="30" d="100"/>
        </p:scale>
        <p:origin x="2390" y="10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14D7-8521-4282-B4E4-D9E51802047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1B333-03EB-48B4-BC00-88BDA7DF50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8676456" cy="4293096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chemeClr val="accent4">
                    <a:lumMod val="50000"/>
                  </a:schemeClr>
                </a:solidFill>
                <a:latin typeface="Gungsuh" pitchFamily="18" charset="-127"/>
                <a:ea typeface="Gungsuh" pitchFamily="18" charset="-127"/>
                <a:cs typeface="Arabic Typesetting" pitchFamily="66" charset="-78"/>
              </a:rPr>
              <a:t>Весенние встречи учителей начальных классов 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Gungsuh" pitchFamily="18" charset="-127"/>
                <a:ea typeface="Gungsuh" pitchFamily="18" charset="-127"/>
                <a:cs typeface="Arabic Typesetting" pitchFamily="66" charset="-78"/>
              </a:rPr>
              <a:t>2021</a:t>
            </a:r>
            <a:r>
              <a:rPr lang="ru-RU" sz="6600" b="1" dirty="0" smtClean="0">
                <a:solidFill>
                  <a:schemeClr val="accent4">
                    <a:lumMod val="50000"/>
                  </a:schemeClr>
                </a:solidFill>
                <a:latin typeface="Gungsuh" pitchFamily="18" charset="-127"/>
                <a:ea typeface="Gungsuh" pitchFamily="18" charset="-127"/>
                <a:cs typeface="Arabic Typesetting" pitchFamily="66" charset="-78"/>
              </a:rPr>
              <a:t> </a:t>
            </a:r>
            <a:endParaRPr lang="ru-RU" sz="6600" b="1" dirty="0">
              <a:solidFill>
                <a:schemeClr val="accent4">
                  <a:lumMod val="50000"/>
                </a:schemeClr>
              </a:solidFill>
              <a:latin typeface="Gungsuh" pitchFamily="18" charset="-127"/>
              <a:ea typeface="Gungsuh" pitchFamily="18" charset="-127"/>
              <a:cs typeface="Arabic Typesetting" pitchFamily="66" charset="-78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827584" y="5373216"/>
            <a:ext cx="7848872" cy="1484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ngsuh" pitchFamily="18" charset="-127"/>
                <a:ea typeface="Gungsuh" pitchFamily="18" charset="-127"/>
              </a:rPr>
              <a:t>ИСТОРИЯ В ЛИЦАХ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95736" y="4653136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639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ome\Desktop\фото\0-02-05-2399a58f6ffdeb3c4db9d2b83974aa5f695194e1fff49e9f0c885f22d3cb5098_b917574b.jpg"/>
          <p:cNvPicPr>
            <a:picLocks noChangeAspect="1" noChangeArrowheads="1"/>
          </p:cNvPicPr>
          <p:nvPr/>
        </p:nvPicPr>
        <p:blipFill>
          <a:blip r:embed="rId2" cstate="print"/>
          <a:srcRect t="17066" b="3054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387"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\Desktop\фото\0-02-0a-c634f90d02d091ba3631f9dc1f02774a2b7ded3bcbc777d010e9b6736f4350d8_d0abdd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574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Home\Desktop\фото\20210323_093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851" b="11509"/>
          <a:stretch>
            <a:fillRect/>
          </a:stretch>
        </p:blipFill>
        <p:spPr bwMode="auto">
          <a:xfrm>
            <a:off x="0" y="-1"/>
            <a:ext cx="9144000" cy="73622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356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Home\Desktop\фото\0-02-05-dcdd4d584d36d03c68f68222182bbe79c80367cdef37ee83704b32294d92b890_95bd42f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5438"/>
          <a:stretch>
            <a:fillRect/>
          </a:stretch>
        </p:blipFill>
        <p:spPr bwMode="auto">
          <a:xfrm>
            <a:off x="539552" y="0"/>
            <a:ext cx="7812360" cy="71734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230"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ome\Desktop\фото\20210323_094224.jpg"/>
          <p:cNvPicPr>
            <a:picLocks noChangeAspect="1" noChangeArrowheads="1"/>
          </p:cNvPicPr>
          <p:nvPr/>
        </p:nvPicPr>
        <p:blipFill>
          <a:blip r:embed="rId2" cstate="print"/>
          <a:srcRect l="6688" r="22438"/>
          <a:stretch>
            <a:fillRect/>
          </a:stretch>
        </p:blipFill>
        <p:spPr bwMode="auto">
          <a:xfrm rot="5400000">
            <a:off x="1179004" y="-279412"/>
            <a:ext cx="6858000" cy="7416824"/>
          </a:xfrm>
          <a:prstGeom prst="rect">
            <a:avLst/>
          </a:prstGeom>
          <a:noFill/>
        </p:spPr>
      </p:pic>
    </p:spTree>
  </p:cSld>
  <p:clrMapOvr>
    <a:masterClrMapping/>
  </p:clrMapOvr>
  <p:transition advTm="274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Home\Desktop\фото\0-02-05-319122aa5494c51a7c59964db942ac5e85cdaabad9b9fd102e3cc9f5e770f8aa_cf4c35b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14" r="1378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216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Home\Desktop\фото\0-02-05-b2a2aea8d8cab3228ccd2afa9b0ab61bf5f26d1215ede4e74222566b64198093_d46d578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309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Home\Desktop\фото\0-02-05-9436077ae4e36a1e012583f380741620cb33fc6d225cad54ff9740694ba196c3_b9dd69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 t="11151" r="6688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293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Home\Desktop\фото\0-02-05-c68c5f1e6a01a7a4965e5e72a3c1a4e227fc21411e3404b2a67e304f82f36bb5_d27e57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" y="332656"/>
            <a:ext cx="8832981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059">
    <p:check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Home\Desktop\фото\0-02-05-0ff025c3b7dd88084fcc0dfa27484c75f62a56bf2ca42bce8485db4551e35b17_9790ebf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2125" t="32943" b="19217"/>
          <a:stretch>
            <a:fillRect/>
          </a:stretch>
        </p:blipFill>
        <p:spPr bwMode="auto">
          <a:xfrm>
            <a:off x="1835696" y="0"/>
            <a:ext cx="6192688" cy="682525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997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esktop\фото\20210324_103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997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Home\Desktop\фото\0-02-05-2a7c42a73df95fd7fd629d80a10eb5067791fa153782c1ea19f7cb58501ef4ea_d20fc3c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3" name="Picture 3" descr="C:\Users\Home\Desktop\фото\0-02-05-2a7c42a73df95fd7fd629d80a10eb5067791fa153782c1ea19f7cb58501ef4ea_d20fc3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184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фото\0-02-0a-4e7536f6c63302e6fe33f5200d0272a8ad488b6d59f65cacc0e3378eab788bde_4471ad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387">
    <p:pull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Home\Desktop\фото\0-02-05-2dd1e09d90110ae94d4d71ec020adfa341720646bf74d6331e09810d900e1c24_e1aab9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496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Home\Desktop\фото\20210323_103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11932" r="40596" b="8805"/>
          <a:stretch>
            <a:fillRect/>
          </a:stretch>
        </p:blipFill>
        <p:spPr bwMode="auto">
          <a:xfrm rot="5400000">
            <a:off x="1270598" y="-1270597"/>
            <a:ext cx="6858001" cy="9399198"/>
          </a:xfrm>
          <a:prstGeom prst="rect">
            <a:avLst/>
          </a:prstGeom>
          <a:noFill/>
        </p:spPr>
      </p:pic>
    </p:spTree>
  </p:cSld>
  <p:clrMapOvr>
    <a:masterClrMapping/>
  </p:clrMapOvr>
  <p:transition advTm="296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Home\Desktop\фото\0-02-05-7e516337bd40b67cc1c29558bfefa169e15d11411504e1d3624886ac380e02d7_ab40d2d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 t="10532" b="33783"/>
          <a:stretch>
            <a:fillRect/>
          </a:stretch>
        </p:blipFill>
        <p:spPr bwMode="auto">
          <a:xfrm>
            <a:off x="0" y="-1"/>
            <a:ext cx="9144000" cy="6789109"/>
          </a:xfrm>
          <a:prstGeom prst="rect">
            <a:avLst/>
          </a:prstGeom>
          <a:noFill/>
        </p:spPr>
      </p:pic>
    </p:spTree>
  </p:cSld>
  <p:clrMapOvr>
    <a:masterClrMapping/>
  </p:clrMapOvr>
  <p:transition advTm="210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Home\Desktop\фото\0-02-05-6e170fd776043c7af975a81d25ffd94310a778dfd3d7a7bee4d32a11396d6988_fccf780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Home\Desktop\фото\0-02-05-039ce26166f9358d8481608f587f558d92fa49e694fca1f115bdbaf35cec4562_848ba07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092" b="29996"/>
          <a:stretch>
            <a:fillRect/>
          </a:stretch>
        </p:blipFill>
        <p:spPr bwMode="auto">
          <a:xfrm>
            <a:off x="0" y="0"/>
            <a:ext cx="897622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08" t="2615" r="6439" b="7057"/>
          <a:stretch/>
        </p:blipFill>
        <p:spPr>
          <a:xfrm>
            <a:off x="34280" y="274638"/>
            <a:ext cx="910972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0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фото\0-02-05-f7f38d1b51f9a1074e7afd0c2e6f0b11501774eb4334165151f3ff7e0e4002bd_5fe6b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2356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esktop\фото\0-02-05-802bd6a6dd053d086ce454768c48d6f529f2ef8698c08c463c14507c7519e78f_d432f726.jpg"/>
          <p:cNvPicPr>
            <a:picLocks noChangeAspect="1" noChangeArrowheads="1"/>
          </p:cNvPicPr>
          <p:nvPr/>
        </p:nvPicPr>
        <p:blipFill>
          <a:blip r:embed="rId2" cstate="print"/>
          <a:srcRect l="14282" t="25317" b="28928"/>
          <a:stretch>
            <a:fillRect/>
          </a:stretch>
        </p:blipFill>
        <p:spPr bwMode="auto">
          <a:xfrm>
            <a:off x="-1" y="0"/>
            <a:ext cx="911894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06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фото\0-02-05-3ea060b2aa5b8493749444f754e7a29f71552d56d26541b624b16b2f80c6e802_5eba553a.jpg"/>
          <p:cNvPicPr>
            <a:picLocks noChangeAspect="1" noChangeArrowheads="1"/>
          </p:cNvPicPr>
          <p:nvPr/>
        </p:nvPicPr>
        <p:blipFill>
          <a:blip r:embed="rId2" cstate="print"/>
          <a:srcRect t="14300" r="22438" b="8001"/>
          <a:stretch>
            <a:fillRect/>
          </a:stretch>
        </p:blipFill>
        <p:spPr bwMode="auto">
          <a:xfrm>
            <a:off x="0" y="0"/>
            <a:ext cx="9144000" cy="687009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7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esktop\фото\0-02-05-22c3b6566e4c89c4631703ebd35b715f0cbfa9d49b0ffa8cb5f52cc470cea745_cbd15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482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фото\0-02-05-6aed6fb323112b2783337374de9accc5b4041ff00d9b5963ca4fe7953576e829_39a535aa.jpg"/>
          <p:cNvPicPr>
            <a:picLocks noChangeAspect="1" noChangeArrowheads="1"/>
          </p:cNvPicPr>
          <p:nvPr/>
        </p:nvPicPr>
        <p:blipFill>
          <a:blip r:embed="rId2" cstate="print"/>
          <a:srcRect l="4655" r="4301"/>
          <a:stretch>
            <a:fillRect/>
          </a:stretch>
        </p:blipFill>
        <p:spPr bwMode="auto">
          <a:xfrm>
            <a:off x="-1016" y="0"/>
            <a:ext cx="9145016" cy="659735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683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фото\0-02-0a-bb459ae5d1e85c401b26533264a8e850b6c989ef69a7d5b3d5a24e98e9cf1ff5_2a47375d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11767" r="11524"/>
          <a:stretch>
            <a:fillRect/>
          </a:stretch>
        </p:blipFill>
        <p:spPr bwMode="auto">
          <a:xfrm>
            <a:off x="0" y="-1"/>
            <a:ext cx="9144000" cy="6839207"/>
          </a:xfrm>
          <a:prstGeom prst="rect">
            <a:avLst/>
          </a:prstGeom>
          <a:noFill/>
        </p:spPr>
      </p:pic>
    </p:spTree>
  </p:cSld>
  <p:clrMapOvr>
    <a:masterClrMapping/>
  </p:clrMapOvr>
  <p:transition advTm="2262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ome\Desktop\фото\20210323_091006.jpg"/>
          <p:cNvPicPr>
            <a:picLocks noChangeAspect="1" noChangeArrowheads="1"/>
          </p:cNvPicPr>
          <p:nvPr/>
        </p:nvPicPr>
        <p:blipFill>
          <a:blip r:embed="rId2" cstate="print"/>
          <a:srcRect t="10738" b="30050"/>
          <a:stretch>
            <a:fillRect/>
          </a:stretch>
        </p:blipFill>
        <p:spPr bwMode="auto">
          <a:xfrm>
            <a:off x="0" y="-1"/>
            <a:ext cx="9144000" cy="7219139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2230"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BD5B5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9</Words>
  <Application>Microsoft Office PowerPoint</Application>
  <PresentationFormat>Экран (4:3)</PresentationFormat>
  <Paragraphs>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Gungsuh</vt:lpstr>
      <vt:lpstr>Arabic Typesetting</vt:lpstr>
      <vt:lpstr>Arial</vt:lpstr>
      <vt:lpstr>Calibri</vt:lpstr>
      <vt:lpstr>Тема Office</vt:lpstr>
      <vt:lpstr>Весенние встречи учителей начальных классов  2021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Весенние встречи</dc:title>
  <dc:creator>Home</dc:creator>
  <cp:lastModifiedBy>ASUS</cp:lastModifiedBy>
  <cp:revision>10</cp:revision>
  <dcterms:created xsi:type="dcterms:W3CDTF">2021-03-28T16:55:10Z</dcterms:created>
  <dcterms:modified xsi:type="dcterms:W3CDTF">2021-03-29T07:17:48Z</dcterms:modified>
</cp:coreProperties>
</file>